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39E43-5037-4A19-A4CF-F78432561D7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0383B-6C5E-40FC-A23E-E645C53713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9E43-5037-4A19-A4CF-F78432561D7F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0383B-6C5E-40FC-A23E-E645C53713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Pastor Julius holding baby born in the floods. The father and other kids died.</a:t>
            </a:r>
            <a:endParaRPr lang="en-US" dirty="0"/>
          </a:p>
        </p:txBody>
      </p:sp>
      <p:pic>
        <p:nvPicPr>
          <p:cNvPr id="4" name="Content Placeholder 3" descr="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 advTm="1046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Pastor Julius holding baby born in the floods. The father and other kids died.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wings of an Eagle</dc:title>
  <dc:creator>Shirley Charlton</dc:creator>
  <dc:description>Pastor Julius holding baby born in the floods. The father and other kids died.</dc:description>
  <cp:lastModifiedBy>Shirley Charlton</cp:lastModifiedBy>
  <cp:revision>45</cp:revision>
  <dcterms:created xsi:type="dcterms:W3CDTF">2015-02-18T07:36:41Z</dcterms:created>
  <dcterms:modified xsi:type="dcterms:W3CDTF">2015-03-16T05:54:47Z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On the wings of an Eagle</vt:lpwstr>
  </property>
  <property fmtid="{D5CDD505-2E9C-101B-9397-08002B2CF9AE}" pid="3" name="SlideDescription">
    <vt:lpwstr>Pastor Julius holding baby born in the floods. The father and other kids died.</vt:lpwstr>
  </property>
</Properties>
</file>